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4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5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4D2E-6347-41A6-8CCD-F82FA2122E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DB0F23-62DC-4D18-9B27-ABAA9B5A623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Правила публичного выступления</a:t>
            </a:r>
            <a:endParaRPr lang="es-ES" sz="48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1571604" y="2357430"/>
            <a:ext cx="6400800" cy="2871770"/>
          </a:xfrm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Основная часть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Два-три </a:t>
            </a:r>
            <a:r>
              <a:rPr lang="ru-RU" dirty="0" smtClean="0"/>
              <a:t>ключевых </a:t>
            </a:r>
            <a:r>
              <a:rPr lang="ru-RU" dirty="0" smtClean="0"/>
              <a:t>тезиса</a:t>
            </a:r>
            <a:endParaRPr lang="ru-RU" dirty="0" smtClean="0"/>
          </a:p>
          <a:p>
            <a:r>
              <a:rPr lang="ru-RU" dirty="0" smtClean="0"/>
              <a:t>Аргументы (факты</a:t>
            </a:r>
            <a:r>
              <a:rPr lang="ru-RU" dirty="0" smtClean="0"/>
              <a:t>, </a:t>
            </a:r>
            <a:r>
              <a:rPr lang="ru-RU" dirty="0" smtClean="0"/>
              <a:t>доказательства) </a:t>
            </a:r>
          </a:p>
          <a:p>
            <a:r>
              <a:rPr lang="ru-RU" dirty="0" smtClean="0"/>
              <a:t>Структура: </a:t>
            </a:r>
            <a:r>
              <a:rPr lang="ru-RU" dirty="0" err="1" smtClean="0"/>
              <a:t>тезис-агрумент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Заключение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Основные </a:t>
            </a:r>
            <a:r>
              <a:rPr lang="ru-RU" dirty="0" smtClean="0"/>
              <a:t>выводы</a:t>
            </a:r>
            <a:endParaRPr lang="ru-RU" dirty="0" smtClean="0"/>
          </a:p>
          <a:p>
            <a:r>
              <a:rPr lang="ru-RU" dirty="0" smtClean="0"/>
              <a:t>Благодарность слушателям за внимание (</a:t>
            </a:r>
            <a:r>
              <a:rPr lang="ru-RU" i="1" dirty="0" smtClean="0"/>
              <a:t>«Благодарю  за внимание, ваши вопросы»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Ответы на вопросы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47788"/>
            <a:r>
              <a:rPr lang="ru-RU" sz="1800" dirty="0" smtClean="0"/>
              <a:t>Диалог с агрессивным слушателем не затягивайте, переходите к следующему вопросу</a:t>
            </a:r>
          </a:p>
          <a:p>
            <a:pPr marL="1347788"/>
            <a:r>
              <a:rPr lang="ru-RU" sz="1800" dirty="0" smtClean="0"/>
              <a:t>Избегайте фразы: «Хороший вопрос». Универсальный заменитель: «Спасибо за вопрос»</a:t>
            </a:r>
          </a:p>
          <a:p>
            <a:pPr marL="1347788"/>
            <a:r>
              <a:rPr lang="ru-RU" sz="1800" dirty="0" smtClean="0"/>
              <a:t>Отвечайте коротко. Не превращайте ответ на вопрос в еще одну презентацию.</a:t>
            </a:r>
          </a:p>
          <a:p>
            <a:pPr marL="1347788"/>
            <a:r>
              <a:rPr lang="ru-RU" sz="1800" dirty="0" smtClean="0"/>
              <a:t>По возможности используйте свои ответы для продвижения своей основной цели</a:t>
            </a:r>
          </a:p>
          <a:p>
            <a:pPr marL="1347788"/>
            <a:r>
              <a:rPr lang="ru-RU" sz="1800" dirty="0" smtClean="0"/>
              <a:t>Отвечая на вопросы, ведите себя как свободный человек: ведь у вас всегда есть несколько вариантов: вежливый отказ, отсрочка ответа, </a:t>
            </a:r>
            <a:r>
              <a:rPr lang="ru-RU" sz="1800" dirty="0" err="1" smtClean="0"/>
              <a:t>переформулирование</a:t>
            </a:r>
            <a:r>
              <a:rPr lang="ru-RU" sz="1800" dirty="0" smtClean="0"/>
              <a:t> ответа, прямой ответ, уточнение вопроса</a:t>
            </a:r>
          </a:p>
          <a:p>
            <a:pPr marL="1347788"/>
            <a:r>
              <a:rPr lang="ru-RU" sz="1800" dirty="0" smtClean="0"/>
              <a:t>Никогда не говорите, что Вы</a:t>
            </a:r>
            <a:r>
              <a:rPr lang="ru-RU" sz="1800" b="1" i="1" dirty="0" smtClean="0"/>
              <a:t> чего-то не знаете</a:t>
            </a:r>
            <a:r>
              <a:rPr lang="ru-RU" sz="1800" dirty="0" smtClean="0"/>
              <a:t>, скажите «</a:t>
            </a:r>
            <a:r>
              <a:rPr lang="ru-RU" sz="1800" b="1" i="1" dirty="0" smtClean="0"/>
              <a:t>Это не являлось объектом моего изучения</a:t>
            </a:r>
            <a:r>
              <a:rPr lang="ru-RU" sz="1800" dirty="0" smtClean="0"/>
              <a:t>»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89247" y="2967335"/>
            <a:ext cx="65655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Типичные ошибки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Ошибки публичного выступления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Суетливость</a:t>
            </a:r>
          </a:p>
          <a:p>
            <a:r>
              <a:rPr lang="ru-RU" dirty="0" smtClean="0"/>
              <a:t>Монотонность</a:t>
            </a:r>
          </a:p>
          <a:p>
            <a:r>
              <a:rPr lang="ru-RU" dirty="0" smtClean="0"/>
              <a:t>Неправильно выбранный стиль одежды</a:t>
            </a:r>
          </a:p>
          <a:p>
            <a:r>
              <a:rPr lang="ru-RU" dirty="0" smtClean="0"/>
              <a:t>Несоответствие темы выступления наглядно - иллюстративному материалу</a:t>
            </a:r>
          </a:p>
          <a:p>
            <a:pPr marL="1622425"/>
            <a:r>
              <a:rPr lang="ru-RU" dirty="0" smtClean="0"/>
              <a:t>Отсутствие логических пауз, переходов между частями выступления</a:t>
            </a:r>
          </a:p>
          <a:p>
            <a:pPr marL="1616075" indent="-1616075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публичное выступление по темам: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Проблемы современной молодежи</a:t>
            </a:r>
          </a:p>
          <a:p>
            <a:r>
              <a:rPr lang="ru-RU" dirty="0" smtClean="0"/>
              <a:t>Польза и вред Интернета</a:t>
            </a:r>
          </a:p>
          <a:p>
            <a:r>
              <a:rPr lang="ru-RU" dirty="0" smtClean="0"/>
              <a:t>Выбор подростка: спорт или вредные привычки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" indent="-6350" algn="ctr">
              <a:buNone/>
            </a:pPr>
            <a:r>
              <a:rPr lang="ru-RU" i="1" dirty="0" smtClean="0"/>
              <a:t>«Дилетант полностью поглощен проблемой самовыражения.  А профессионал думает, как овладеть вниманием зрителей». </a:t>
            </a:r>
          </a:p>
          <a:p>
            <a:pPr algn="r">
              <a:buNone/>
            </a:pPr>
            <a:r>
              <a:rPr lang="ru-RU" i="1" dirty="0" smtClean="0"/>
              <a:t>(А. </a:t>
            </a:r>
            <a:r>
              <a:rPr lang="ru-RU" i="1" dirty="0" err="1" smtClean="0"/>
              <a:t>Митта</a:t>
            </a:r>
            <a:r>
              <a:rPr lang="ru-RU" i="1" dirty="0" smtClean="0"/>
              <a:t> «Кино между Адом и Раем»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публичного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Привлечь внимание к своему докладу</a:t>
            </a:r>
          </a:p>
          <a:p>
            <a:r>
              <a:rPr lang="ru-RU" dirty="0" smtClean="0"/>
              <a:t>Удержать внимание на проблеме</a:t>
            </a:r>
          </a:p>
          <a:p>
            <a:r>
              <a:rPr lang="ru-RU" dirty="0" smtClean="0"/>
              <a:t>Вызвать интерес («зацепить»)</a:t>
            </a:r>
          </a:p>
          <a:p>
            <a:r>
              <a:rPr lang="ru-RU" dirty="0" smtClean="0"/>
              <a:t>Донести до слушателей необходимую информацию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40315" y="2348880"/>
            <a:ext cx="4133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Подготовка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4533  L 0.125 0.28933  L 0 0.28933  L -0.063 0.14533  L 0 0  Z" pathEditMode="relative" ptsTypes="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1 шаг. Написание текста выступления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41438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Вначале сделайте «каркас» или «скелет» будущего публичного выступления:</a:t>
            </a: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· Выделите главную идею вашей речи. </a:t>
            </a: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· Выделите подзаголовки, разделив вашу идею на несколько составных частей. </a:t>
            </a: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· Вдумчиво продумайте план и структуру будущей речи. Она должна включать</a:t>
            </a:r>
            <a:r>
              <a:rPr lang="ru-RU" sz="2400" u="sng" dirty="0" smtClean="0">
                <a:latin typeface="Times New Roman" pitchFamily="18" charset="0"/>
              </a:rPr>
              <a:t> </a:t>
            </a:r>
            <a:r>
              <a:rPr lang="ru-RU" sz="2400" i="1" u="sng" dirty="0" smtClean="0">
                <a:latin typeface="Times New Roman" pitchFamily="18" charset="0"/>
              </a:rPr>
              <a:t>введение, основную часть и выводы. </a:t>
            </a: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r>
              <a:rPr lang="ru-RU" sz="2400" i="1" u="sng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Напишите полный текст. Особое внимание уделите </a:t>
            </a:r>
            <a:r>
              <a:rPr lang="ru-RU" sz="2400" u="sng" dirty="0" smtClean="0">
                <a:latin typeface="Times New Roman" pitchFamily="18" charset="0"/>
              </a:rPr>
              <a:t>началу и концу</a:t>
            </a:r>
            <a:r>
              <a:rPr lang="ru-RU" sz="2400" dirty="0" smtClean="0">
                <a:latin typeface="Times New Roman" pitchFamily="18" charset="0"/>
              </a:rPr>
              <a:t> Вашего выступления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 smtClean="0"/>
              <a:t>2 шаг. Подготовка наглядно-иллюстративного материала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 нему могут относиться графики, схемы, фотографии. Важно: иллюстративный материал должен </a:t>
            </a:r>
            <a:r>
              <a:rPr lang="ru-RU" u="sng" dirty="0" smtClean="0"/>
              <a:t>дополнять и пояснять </a:t>
            </a:r>
            <a:r>
              <a:rPr lang="ru-RU" dirty="0" smtClean="0"/>
              <a:t>Ваше выступление, а не «жить своей собственной жизнью»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шаг. Репетиция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Необходимо несколько раз отрепетировать свое выступление, правильно расставив паузы и выбрать подходящую интонацию.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03954" y="2967335"/>
            <a:ext cx="4936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Выступление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Вступление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pPr marL="1438275" indent="-6350">
              <a:buNone/>
            </a:pPr>
            <a:r>
              <a:rPr lang="ru-RU" dirty="0" smtClean="0"/>
              <a:t>1. Вежливое приветствие</a:t>
            </a:r>
          </a:p>
          <a:p>
            <a:pPr marL="1438275" indent="-6350">
              <a:buNone/>
            </a:pPr>
            <a:r>
              <a:rPr lang="ru-RU" dirty="0" smtClean="0"/>
              <a:t>2. Представить себя, тему </a:t>
            </a:r>
            <a:r>
              <a:rPr lang="ru-RU" dirty="0" smtClean="0"/>
              <a:t>выступления </a:t>
            </a:r>
            <a:endParaRPr lang="ru-RU" dirty="0" smtClean="0"/>
          </a:p>
          <a:p>
            <a:pPr marL="1438275" indent="-6350">
              <a:buNone/>
            </a:pPr>
            <a:r>
              <a:rPr lang="ru-RU" dirty="0" smtClean="0"/>
              <a:t>3. Рассказать про актуальность </a:t>
            </a:r>
            <a:r>
              <a:rPr lang="ru-RU" dirty="0" smtClean="0"/>
              <a:t>Вашего выступления</a:t>
            </a:r>
            <a:endParaRPr lang="ru-RU" dirty="0" smtClean="0"/>
          </a:p>
          <a:p>
            <a:pPr marL="1438275" indent="22225">
              <a:buNone/>
            </a:pPr>
            <a:r>
              <a:rPr lang="ru-RU" dirty="0" smtClean="0"/>
              <a:t>4. Выразить личное отношение к теме</a:t>
            </a:r>
            <a:endParaRPr lang="ru-RU" dirty="0" smtClean="0"/>
          </a:p>
          <a:p>
            <a:pPr marL="1438275" indent="22225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382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Diseño predeterminado</vt:lpstr>
      <vt:lpstr>Правила публичного выступления</vt:lpstr>
      <vt:lpstr>Слайд 2</vt:lpstr>
      <vt:lpstr>Задачи публичного выступления</vt:lpstr>
      <vt:lpstr>Слайд 4</vt:lpstr>
      <vt:lpstr>1 шаг. Написание текста выступления</vt:lpstr>
      <vt:lpstr>2 шаг. Подготовка наглядно-иллюстративного материала</vt:lpstr>
      <vt:lpstr>3 шаг. Репетиция</vt:lpstr>
      <vt:lpstr>Слайд 8</vt:lpstr>
      <vt:lpstr>Вступление</vt:lpstr>
      <vt:lpstr>Основная часть</vt:lpstr>
      <vt:lpstr>Заключение</vt:lpstr>
      <vt:lpstr>Ответы на вопросы</vt:lpstr>
      <vt:lpstr>Слайд 13</vt:lpstr>
      <vt:lpstr>Ошибки публичного выступления</vt:lpstr>
      <vt:lpstr>Составьте публичное выступление по темам: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MusicBox</cp:lastModifiedBy>
  <cp:revision>338</cp:revision>
  <dcterms:created xsi:type="dcterms:W3CDTF">2010-05-23T14:28:12Z</dcterms:created>
  <dcterms:modified xsi:type="dcterms:W3CDTF">2016-12-02T17:51:21Z</dcterms:modified>
</cp:coreProperties>
</file>